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4" r:id="rId3"/>
    <p:sldId id="385" r:id="rId4"/>
    <p:sldId id="386" r:id="rId5"/>
    <p:sldId id="387" r:id="rId6"/>
    <p:sldId id="388" r:id="rId7"/>
    <p:sldId id="389" r:id="rId8"/>
    <p:sldId id="390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8E0512-FD0F-4620-A8BB-9E6C66AA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9C33451-5B68-4C0E-8E08-151C0D928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491A95-DD67-4090-A100-12E65BA98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8464-B4D9-45FA-A0B1-2C3AB34E1E0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76DFE5-CF88-41C5-90C8-CC4C40986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9579CE-E346-4E6B-BC91-FE7A42D6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8F7E-895F-4BC4-86BC-25935BF84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27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BD4C74-E3F1-4BDD-B542-D648A575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0E42767-FED2-4F4A-AFBC-86F184428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B01761-274D-4819-AA7A-5896B12F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8464-B4D9-45FA-A0B1-2C3AB34E1E0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E0E0A0-2C78-473E-AF52-6ED5BA3F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C7B3013-71E2-489B-848F-998B4B4C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8F7E-895F-4BC4-86BC-25935BF84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42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83D53D7-08BB-40B9-BDEF-ECDF4781F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D394F38-2003-430E-A7BB-A113DD2F0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C593C1-DE1F-4238-ACAC-CFF80800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8464-B4D9-45FA-A0B1-2C3AB34E1E0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B41E45-9AA0-4632-8B16-35D7DF0B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F0D457-0935-455D-8B82-3254BA85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8F7E-895F-4BC4-86BC-25935BF84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17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C22FA9-0F9F-425D-98D0-E607D53A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90F6F5-FB53-45AD-90EE-E6A6CEEB8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8AB977-4CBF-4689-931C-6EE4E618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8464-B4D9-45FA-A0B1-2C3AB34E1E0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86B8D5-6D67-476B-A386-500D6511C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E6095E-6186-4302-9643-267110531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8F7E-895F-4BC4-86BC-25935BF84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68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8435E-11F1-4717-B062-17A14CE61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90EAB48-50B8-4CA8-A31D-1218156CA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F9D0F5-96ED-4989-9930-8D02B738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8464-B4D9-45FA-A0B1-2C3AB34E1E0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F65E0A-0690-46A0-A04A-FC0B581E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40508F-4B52-4179-BD17-E456114D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8F7E-895F-4BC4-86BC-25935BF84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2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44371F-2EBF-4B4F-83BB-2FFBE16B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B00ACA-10FB-4F20-A4DD-33E979E74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65C2C8-17A6-4E5D-ABF4-E2B3DB292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0C0B49-C57B-4C92-9721-124F95C3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8464-B4D9-45FA-A0B1-2C3AB34E1E0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855AC74-A020-44CB-8373-FB0EB139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521CAD-BD23-4E81-894F-4E0FDA14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8F7E-895F-4BC4-86BC-25935BF84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520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884CDF-37E7-44EE-B6FF-49E9893D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69E5B2-985C-4766-ACE1-7E69E3D41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D27F163-4B64-485E-9C22-09CEB08BE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2CC40C-6FF6-4C0A-A0EC-D9EC0ABB3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65F627E-023F-4F0B-AEED-35068FB68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DA5647E-4CE2-4A62-AC1B-5AEDDC0C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8464-B4D9-45FA-A0B1-2C3AB34E1E0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48F8135-51A6-4C0B-8281-7F35E00F0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E7870FB-6757-4F01-B583-246DEF1B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8F7E-895F-4BC4-86BC-25935BF84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78648-DD53-44B3-B341-C01FC89D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EACCE51-9218-44CF-B118-E3D7AC7F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8464-B4D9-45FA-A0B1-2C3AB34E1E0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3F3C24A-F7A6-44CE-8B94-DAA34ADF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37B7751-2C7F-44A8-AA7F-087A4F08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8F7E-895F-4BC4-86BC-25935BF84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100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C8CDE3A-0B3A-4DC7-8450-DBF4C0CB3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8464-B4D9-45FA-A0B1-2C3AB34E1E0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719C92A-F87A-4585-A557-C25F009B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E76F27-BE24-413D-A828-6485E300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8F7E-895F-4BC4-86BC-25935BF84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66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92787B-7E1B-4F04-8DC3-82608851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0C8853-7224-4BA7-B4AB-34EA17D4D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D896C16-7A6C-423A-B8ED-FCD7EA2E2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779B2A-5EAB-47A8-AFB4-0D9C1313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8464-B4D9-45FA-A0B1-2C3AB34E1E0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35EEB2-2181-431C-BAD3-781ADB5C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284F144-D7C4-470B-AF34-6D0A36E7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8F7E-895F-4BC4-86BC-25935BF84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36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98CD5D-1810-4548-AB6F-72DF74FE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A102E48-E06B-4BA2-A390-39B14B311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CA1ADCC-8658-4E3D-A63E-BE77E5413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4E0A808-9EA2-4153-A8E1-5717E1B8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8464-B4D9-45FA-A0B1-2C3AB34E1E0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B9B59D-4B92-4078-A032-677C7A62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80D9DAB-C8AF-4EAA-877A-E64F7071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8F7E-895F-4BC4-86BC-25935BF84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54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5690A7D-DBD8-49E9-B935-EBA56567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DD064D1-FD81-48FC-A2E5-EEE9D957F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8BF7A0-9EC2-4961-9898-9381DE7BE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08464-B4D9-45FA-A0B1-2C3AB34E1E0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6EAEF8-FE04-48AF-B934-BE8E3F544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07CD12-AFCA-4B86-9842-9E036610B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F8F7E-895F-4BC4-86BC-25935BF84E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11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507BFD6D-A1F4-45A5-8A40-16072155F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779" y="1773237"/>
            <a:ext cx="9144000" cy="2973691"/>
          </a:xfrm>
        </p:spPr>
        <p:txBody>
          <a:bodyPr>
            <a:normAutofit/>
          </a:bodyPr>
          <a:lstStyle/>
          <a:p>
            <a:r>
              <a:rPr lang="pl-PL" sz="3600" dirty="0"/>
              <a:t>Eksploatacja maszyn </a:t>
            </a:r>
          </a:p>
          <a:p>
            <a:r>
              <a:rPr lang="pl-PL" sz="3600" dirty="0"/>
              <a:t>st. I st. </a:t>
            </a:r>
            <a:r>
              <a:rPr lang="pl-PL" sz="3600" dirty="0" err="1"/>
              <a:t>sem</a:t>
            </a:r>
            <a:r>
              <a:rPr lang="pl-PL" sz="3600" dirty="0"/>
              <a:t>. VIII </a:t>
            </a:r>
            <a:r>
              <a:rPr lang="pl-PL" sz="3600" dirty="0" err="1"/>
              <a:t>ESOiOO</a:t>
            </a:r>
            <a:endParaRPr lang="pl-PL" sz="3600" dirty="0"/>
          </a:p>
          <a:p>
            <a:endParaRPr lang="pl-PL" sz="3600" dirty="0"/>
          </a:p>
          <a:p>
            <a:r>
              <a:rPr lang="pl-PL" sz="3600" dirty="0"/>
              <a:t>Zajęcia nr 4 (4 tydzień)</a:t>
            </a:r>
          </a:p>
        </p:txBody>
      </p:sp>
    </p:spTree>
    <p:extLst>
      <p:ext uri="{BB962C8B-B14F-4D97-AF65-F5344CB8AC3E}">
        <p14:creationId xmlns:p14="http://schemas.microsoft.com/office/powerpoint/2010/main" val="206040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foto\2015\2015-09-27_EM\DSC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9709"/>
            <a:ext cx="12197513" cy="5320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foto\2015\2015-09-27_EM\DSC_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956" y="0"/>
            <a:ext cx="122219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foto\2015\2015-09-27_EM\DSC_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0" y="1335819"/>
            <a:ext cx="12308736" cy="4245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foto\2015\2015-09-27_EM\DSC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6" y="636104"/>
            <a:ext cx="12181054" cy="5590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foto\2015\2015-09-27_EM\DSC_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32" y="0"/>
            <a:ext cx="119123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foto\2015\2015-09-27_EM\DSC_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2935"/>
            <a:ext cx="10083198" cy="4530869"/>
          </a:xfrm>
          <a:prstGeom prst="rect">
            <a:avLst/>
          </a:prstGeom>
          <a:noFill/>
        </p:spPr>
      </p:pic>
      <p:pic>
        <p:nvPicPr>
          <p:cNvPr id="30723" name="Picture 3" descr="F:\foto\2015\2015-09-27_EM\DSC_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9" y="4603805"/>
            <a:ext cx="10334957" cy="2254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A89DD9-D6F8-495B-BE2C-D1BAB2398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4978"/>
            <a:ext cx="10515600" cy="56804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Pytania sprawdzające:</a:t>
            </a:r>
          </a:p>
          <a:p>
            <a:pPr marL="514350" indent="-514350">
              <a:buAutoNum type="arabicPeriod"/>
            </a:pPr>
            <a:r>
              <a:rPr lang="pl-PL" dirty="0"/>
              <a:t>Wskaż sytuacje, w których może wystąpić zagrożenie zużyciem kawitacyjnym.</a:t>
            </a:r>
          </a:p>
          <a:p>
            <a:pPr marL="514350" indent="-514350">
              <a:buAutoNum type="arabicPeriod"/>
            </a:pPr>
            <a:r>
              <a:rPr lang="pl-PL" dirty="0"/>
              <a:t>Jak zapobiegać zjawisku kawitacji?</a:t>
            </a:r>
          </a:p>
          <a:p>
            <a:pPr marL="514350" indent="-514350">
              <a:buAutoNum type="arabicPeriod"/>
            </a:pPr>
            <a:r>
              <a:rPr lang="pl-PL" dirty="0"/>
              <a:t>Dlaczego zjawisko kawitacji jest groźne?</a:t>
            </a:r>
          </a:p>
          <a:p>
            <a:pPr marL="514350" indent="-514350">
              <a:buAutoNum type="arabicPeriod"/>
            </a:pPr>
            <a:r>
              <a:rPr lang="pl-PL" dirty="0"/>
              <a:t>Jak rozpoznać wystąpienie zjawiska kawitacji?</a:t>
            </a:r>
          </a:p>
          <a:p>
            <a:pPr marL="514350" indent="-514350">
              <a:buAutoNum type="arabicPeriod"/>
            </a:pPr>
            <a:r>
              <a:rPr lang="pl-PL" dirty="0"/>
              <a:t>Jak rodzaj zużycia świadczy o rodzaju smarowania?</a:t>
            </a:r>
          </a:p>
          <a:p>
            <a:pPr marL="514350" indent="-514350">
              <a:buAutoNum type="arabicPeriod"/>
            </a:pPr>
            <a:r>
              <a:rPr lang="pl-PL" dirty="0"/>
              <a:t>Czy przy tarciu płynnym możliwe jest wystąpienie zjawiska zużycia typu ściernego?</a:t>
            </a:r>
          </a:p>
          <a:p>
            <a:pPr marL="514350" indent="-514350">
              <a:buAutoNum type="arabicPeriod"/>
            </a:pPr>
            <a:r>
              <a:rPr lang="pl-PL" dirty="0"/>
              <a:t>Od czego zależy minimalna grubość filmu olejowego?</a:t>
            </a:r>
          </a:p>
          <a:p>
            <a:pPr marL="514350" indent="-514350">
              <a:buAutoNum type="arabicPeriod"/>
            </a:pPr>
            <a:r>
              <a:rPr lang="pl-PL" dirty="0"/>
              <a:t>Czy tarcie płynne może wystąpić przy współpracy pierścień tłokowy –tuleja cylindrowa? </a:t>
            </a:r>
          </a:p>
          <a:p>
            <a:pPr marL="514350" indent="-514350">
              <a:buAutoNum type="arabicPeriod"/>
            </a:pPr>
            <a:r>
              <a:rPr lang="pl-PL" dirty="0"/>
              <a:t>Jakie są warunki wystąpienia tarcia płynnego?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33986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97</Words>
  <Application>Microsoft Office PowerPoint</Application>
  <PresentationFormat>Panoramiczny</PresentationFormat>
  <Paragraphs>14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Jurek</dc:creator>
  <cp:lastModifiedBy>Jurek</cp:lastModifiedBy>
  <cp:revision>2</cp:revision>
  <dcterms:created xsi:type="dcterms:W3CDTF">2020-03-18T10:45:42Z</dcterms:created>
  <dcterms:modified xsi:type="dcterms:W3CDTF">2020-03-18T11:17:32Z</dcterms:modified>
</cp:coreProperties>
</file>